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.jpg" ContentType="image/jpeg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59" r:id="rId5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D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3A70C0-E965-4352-8AD8-3B2EA0E96EE6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hu-HU"/>
        </a:p>
      </dgm:t>
    </dgm:pt>
    <dgm:pt modelId="{895C3531-FCF2-43D4-B4B1-DC80651BC0FD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Projekt címe: 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5A4964F1-A8A8-493B-B794-E7929E5E26D5}" type="parTrans" cxnId="{5017FF8D-0AA8-4FEC-B640-ED19108E3C08}">
      <dgm:prSet/>
      <dgm:spPr/>
      <dgm:t>
        <a:bodyPr/>
        <a:lstStyle/>
        <a:p>
          <a:endParaRPr lang="hu-HU"/>
        </a:p>
      </dgm:t>
    </dgm:pt>
    <dgm:pt modelId="{6998B11A-5EF1-4D1A-88DA-468A6F186E3B}" type="sibTrans" cxnId="{5017FF8D-0AA8-4FEC-B640-ED19108E3C08}">
      <dgm:prSet/>
      <dgm:spPr/>
      <dgm:t>
        <a:bodyPr/>
        <a:lstStyle/>
        <a:p>
          <a:endParaRPr lang="hu-HU"/>
        </a:p>
      </dgm:t>
    </dgm:pt>
    <dgm:pt modelId="{523A543A-75C5-4E1D-ABE3-290C8A830547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A projekt összköltsége: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54BDA69A-7EE7-4188-B3CD-CAE5C7B6DD79}" type="parTrans" cxnId="{C309B3FB-410C-4F17-8486-B2C8B4297B3D}">
      <dgm:prSet/>
      <dgm:spPr/>
      <dgm:t>
        <a:bodyPr/>
        <a:lstStyle/>
        <a:p>
          <a:endParaRPr lang="hu-HU"/>
        </a:p>
      </dgm:t>
    </dgm:pt>
    <dgm:pt modelId="{DE28D3D8-03C1-4E21-8546-730972549AF2}" type="sibTrans" cxnId="{C309B3FB-410C-4F17-8486-B2C8B4297B3D}">
      <dgm:prSet/>
      <dgm:spPr/>
      <dgm:t>
        <a:bodyPr/>
        <a:lstStyle/>
        <a:p>
          <a:endParaRPr lang="hu-HU"/>
        </a:p>
      </dgm:t>
    </dgm:pt>
    <dgm:pt modelId="{A98E86BD-B909-4E63-839E-C2E7A554B8F8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A kedvezményezett neve: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B1FA2B3E-F3C5-41C3-A0E0-D8A242667DE5}" type="parTrans" cxnId="{5ED41D21-724C-408B-9917-92C9CB402260}">
      <dgm:prSet/>
      <dgm:spPr/>
      <dgm:t>
        <a:bodyPr/>
        <a:lstStyle/>
        <a:p>
          <a:endParaRPr lang="hu-HU"/>
        </a:p>
      </dgm:t>
    </dgm:pt>
    <dgm:pt modelId="{5ADCFFBE-3B77-4FF7-AC23-C7387CC1BBCD}" type="sibTrans" cxnId="{5ED41D21-724C-408B-9917-92C9CB402260}">
      <dgm:prSet/>
      <dgm:spPr/>
      <dgm:t>
        <a:bodyPr/>
        <a:lstStyle/>
        <a:p>
          <a:endParaRPr lang="hu-HU"/>
        </a:p>
      </dgm:t>
    </dgm:pt>
    <dgm:pt modelId="{AE6360B6-DF4D-440A-B555-9F23C904F9FA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A projekt kezdete: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2A89CC66-98CF-43D7-9C2C-E3211BD0CCD4}" type="parTrans" cxnId="{68D4FA93-DBA0-4944-A845-0984D8ECF1B1}">
      <dgm:prSet/>
      <dgm:spPr/>
      <dgm:t>
        <a:bodyPr/>
        <a:lstStyle/>
        <a:p>
          <a:endParaRPr lang="hu-HU"/>
        </a:p>
      </dgm:t>
    </dgm:pt>
    <dgm:pt modelId="{7586CA8A-403A-4B9B-A25F-6D150E1AD11D}" type="sibTrans" cxnId="{68D4FA93-DBA0-4944-A845-0984D8ECF1B1}">
      <dgm:prSet/>
      <dgm:spPr/>
      <dgm:t>
        <a:bodyPr/>
        <a:lstStyle/>
        <a:p>
          <a:endParaRPr lang="hu-HU"/>
        </a:p>
      </dgm:t>
    </dgm:pt>
    <dgm:pt modelId="{86FAA203-747E-42B2-B15E-F90483A4CDC9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A projekt zárása: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A15C6705-FF8A-4108-8716-2D8F85DD9CC9}" type="parTrans" cxnId="{6611303E-B5E8-4912-A45E-3EDED1BDA436}">
      <dgm:prSet/>
      <dgm:spPr/>
      <dgm:t>
        <a:bodyPr/>
        <a:lstStyle/>
        <a:p>
          <a:endParaRPr lang="hu-HU"/>
        </a:p>
      </dgm:t>
    </dgm:pt>
    <dgm:pt modelId="{4CE753F2-DD37-4181-9B38-9901795492EB}" type="sibTrans" cxnId="{6611303E-B5E8-4912-A45E-3EDED1BDA436}">
      <dgm:prSet/>
      <dgm:spPr/>
      <dgm:t>
        <a:bodyPr/>
        <a:lstStyle/>
        <a:p>
          <a:endParaRPr lang="hu-HU"/>
        </a:p>
      </dgm:t>
    </dgm:pt>
    <dgm:pt modelId="{13F90DA6-640F-4E78-9C3B-642089D2A241}" type="pres">
      <dgm:prSet presAssocID="{C53A70C0-E965-4352-8AD8-3B2EA0E96EE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hu-HU"/>
        </a:p>
      </dgm:t>
    </dgm:pt>
    <dgm:pt modelId="{C8F1031B-391B-4469-91FF-8C9DC247F11E}" type="pres">
      <dgm:prSet presAssocID="{C53A70C0-E965-4352-8AD8-3B2EA0E96EE6}" presName="Name1" presStyleCnt="0"/>
      <dgm:spPr/>
    </dgm:pt>
    <dgm:pt modelId="{33D66CAA-6CD9-4D7A-80EB-00575B4BA4DA}" type="pres">
      <dgm:prSet presAssocID="{C53A70C0-E965-4352-8AD8-3B2EA0E96EE6}" presName="cycle" presStyleCnt="0"/>
      <dgm:spPr/>
    </dgm:pt>
    <dgm:pt modelId="{007D239C-28DD-4D26-95B0-0CA9CC368007}" type="pres">
      <dgm:prSet presAssocID="{C53A70C0-E965-4352-8AD8-3B2EA0E96EE6}" presName="srcNode" presStyleLbl="node1" presStyleIdx="0" presStyleCnt="5"/>
      <dgm:spPr/>
    </dgm:pt>
    <dgm:pt modelId="{C9BB0402-4E59-4059-B9C2-14070E0220B2}" type="pres">
      <dgm:prSet presAssocID="{C53A70C0-E965-4352-8AD8-3B2EA0E96EE6}" presName="conn" presStyleLbl="parChTrans1D2" presStyleIdx="0" presStyleCnt="1"/>
      <dgm:spPr/>
      <dgm:t>
        <a:bodyPr/>
        <a:lstStyle/>
        <a:p>
          <a:endParaRPr lang="hu-HU"/>
        </a:p>
      </dgm:t>
    </dgm:pt>
    <dgm:pt modelId="{DE78291B-6513-404C-9BEB-F8F9A95CE68C}" type="pres">
      <dgm:prSet presAssocID="{C53A70C0-E965-4352-8AD8-3B2EA0E96EE6}" presName="extraNode" presStyleLbl="node1" presStyleIdx="0" presStyleCnt="5"/>
      <dgm:spPr/>
    </dgm:pt>
    <dgm:pt modelId="{D5362E3B-6444-47D7-AA31-4EB309A3F6F5}" type="pres">
      <dgm:prSet presAssocID="{C53A70C0-E965-4352-8AD8-3B2EA0E96EE6}" presName="dstNode" presStyleLbl="node1" presStyleIdx="0" presStyleCnt="5"/>
      <dgm:spPr/>
    </dgm:pt>
    <dgm:pt modelId="{5FE22540-2EAF-4632-94B3-C59B87189C03}" type="pres">
      <dgm:prSet presAssocID="{895C3531-FCF2-43D4-B4B1-DC80651BC0FD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3E77C40-520F-4767-9FE2-921C1EFD1E29}" type="pres">
      <dgm:prSet presAssocID="{895C3531-FCF2-43D4-B4B1-DC80651BC0FD}" presName="accent_1" presStyleCnt="0"/>
      <dgm:spPr/>
    </dgm:pt>
    <dgm:pt modelId="{66A2F9A2-DC1D-4161-98D9-2932F4782439}" type="pres">
      <dgm:prSet presAssocID="{895C3531-FCF2-43D4-B4B1-DC80651BC0FD}" presName="accentRepeatNode" presStyleLbl="solidFgAcc1" presStyleIdx="0" presStyleCnt="5"/>
      <dgm:spPr/>
    </dgm:pt>
    <dgm:pt modelId="{3B68736C-7C98-45D4-983C-C3A636E88A4C}" type="pres">
      <dgm:prSet presAssocID="{A98E86BD-B909-4E63-839E-C2E7A554B8F8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5C2F590-47CA-4E1C-B79E-72D86FEE5C10}" type="pres">
      <dgm:prSet presAssocID="{A98E86BD-B909-4E63-839E-C2E7A554B8F8}" presName="accent_2" presStyleCnt="0"/>
      <dgm:spPr/>
    </dgm:pt>
    <dgm:pt modelId="{4BDF1A4E-57A5-4B1A-8551-B2177C78F942}" type="pres">
      <dgm:prSet presAssocID="{A98E86BD-B909-4E63-839E-C2E7A554B8F8}" presName="accentRepeatNode" presStyleLbl="solidFgAcc1" presStyleIdx="1" presStyleCnt="5"/>
      <dgm:spPr/>
    </dgm:pt>
    <dgm:pt modelId="{9F4258AE-9CAF-4E70-9371-9BC997FE302C}" type="pres">
      <dgm:prSet presAssocID="{AE6360B6-DF4D-440A-B555-9F23C904F9FA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7F87C51-F5DE-47F1-A7E0-C056D3CB7E60}" type="pres">
      <dgm:prSet presAssocID="{AE6360B6-DF4D-440A-B555-9F23C904F9FA}" presName="accent_3" presStyleCnt="0"/>
      <dgm:spPr/>
    </dgm:pt>
    <dgm:pt modelId="{3FC1FB9C-2DB3-4B5B-B7DB-03CEEE087E42}" type="pres">
      <dgm:prSet presAssocID="{AE6360B6-DF4D-440A-B555-9F23C904F9FA}" presName="accentRepeatNode" presStyleLbl="solidFgAcc1" presStyleIdx="2" presStyleCnt="5"/>
      <dgm:spPr/>
    </dgm:pt>
    <dgm:pt modelId="{C371E3DC-40C0-482E-AAEF-84DB64254033}" type="pres">
      <dgm:prSet presAssocID="{86FAA203-747E-42B2-B15E-F90483A4CDC9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062776A4-B779-49E3-9A48-659DDCA53B4D}" type="pres">
      <dgm:prSet presAssocID="{86FAA203-747E-42B2-B15E-F90483A4CDC9}" presName="accent_4" presStyleCnt="0"/>
      <dgm:spPr/>
    </dgm:pt>
    <dgm:pt modelId="{3C9E85E5-3776-4F18-AF97-4CC26850C188}" type="pres">
      <dgm:prSet presAssocID="{86FAA203-747E-42B2-B15E-F90483A4CDC9}" presName="accentRepeatNode" presStyleLbl="solidFgAcc1" presStyleIdx="3" presStyleCnt="5"/>
      <dgm:spPr/>
    </dgm:pt>
    <dgm:pt modelId="{43798F8A-DAD7-48F6-8231-B9521BC119B5}" type="pres">
      <dgm:prSet presAssocID="{523A543A-75C5-4E1D-ABE3-290C8A830547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927C6C1-1C60-4210-8C52-7BDD4308AD01}" type="pres">
      <dgm:prSet presAssocID="{523A543A-75C5-4E1D-ABE3-290C8A830547}" presName="accent_5" presStyleCnt="0"/>
      <dgm:spPr/>
    </dgm:pt>
    <dgm:pt modelId="{06E0F345-EF27-4B73-8F01-B0D1E8C9AD5F}" type="pres">
      <dgm:prSet presAssocID="{523A543A-75C5-4E1D-ABE3-290C8A830547}" presName="accentRepeatNode" presStyleLbl="solidFgAcc1" presStyleIdx="4" presStyleCnt="5"/>
      <dgm:spPr/>
    </dgm:pt>
  </dgm:ptLst>
  <dgm:cxnLst>
    <dgm:cxn modelId="{C6C63EBC-CCA3-4C23-9AFA-FC85DA041C11}" type="presOf" srcId="{AE6360B6-DF4D-440A-B555-9F23C904F9FA}" destId="{9F4258AE-9CAF-4E70-9371-9BC997FE302C}" srcOrd="0" destOrd="0" presId="urn:microsoft.com/office/officeart/2008/layout/VerticalCurvedList"/>
    <dgm:cxn modelId="{C309B3FB-410C-4F17-8486-B2C8B4297B3D}" srcId="{C53A70C0-E965-4352-8AD8-3B2EA0E96EE6}" destId="{523A543A-75C5-4E1D-ABE3-290C8A830547}" srcOrd="4" destOrd="0" parTransId="{54BDA69A-7EE7-4188-B3CD-CAE5C7B6DD79}" sibTransId="{DE28D3D8-03C1-4E21-8546-730972549AF2}"/>
    <dgm:cxn modelId="{93D5215E-F243-42E6-915C-46959B6E4BE1}" type="presOf" srcId="{86FAA203-747E-42B2-B15E-F90483A4CDC9}" destId="{C371E3DC-40C0-482E-AAEF-84DB64254033}" srcOrd="0" destOrd="0" presId="urn:microsoft.com/office/officeart/2008/layout/VerticalCurvedList"/>
    <dgm:cxn modelId="{68D4FA93-DBA0-4944-A845-0984D8ECF1B1}" srcId="{C53A70C0-E965-4352-8AD8-3B2EA0E96EE6}" destId="{AE6360B6-DF4D-440A-B555-9F23C904F9FA}" srcOrd="2" destOrd="0" parTransId="{2A89CC66-98CF-43D7-9C2C-E3211BD0CCD4}" sibTransId="{7586CA8A-403A-4B9B-A25F-6D150E1AD11D}"/>
    <dgm:cxn modelId="{49F3E6AE-CCE1-48D6-A65C-C1BDBC5A2D5B}" type="presOf" srcId="{6998B11A-5EF1-4D1A-88DA-468A6F186E3B}" destId="{C9BB0402-4E59-4059-B9C2-14070E0220B2}" srcOrd="0" destOrd="0" presId="urn:microsoft.com/office/officeart/2008/layout/VerticalCurvedList"/>
    <dgm:cxn modelId="{D47009FB-8E3D-4FAF-919E-8DCD77B0E3D7}" type="presOf" srcId="{895C3531-FCF2-43D4-B4B1-DC80651BC0FD}" destId="{5FE22540-2EAF-4632-94B3-C59B87189C03}" srcOrd="0" destOrd="0" presId="urn:microsoft.com/office/officeart/2008/layout/VerticalCurvedList"/>
    <dgm:cxn modelId="{26889D39-DDAF-4D14-B0F7-0A47B1DFA3D2}" type="presOf" srcId="{C53A70C0-E965-4352-8AD8-3B2EA0E96EE6}" destId="{13F90DA6-640F-4E78-9C3B-642089D2A241}" srcOrd="0" destOrd="0" presId="urn:microsoft.com/office/officeart/2008/layout/VerticalCurvedList"/>
    <dgm:cxn modelId="{5ED41D21-724C-408B-9917-92C9CB402260}" srcId="{C53A70C0-E965-4352-8AD8-3B2EA0E96EE6}" destId="{A98E86BD-B909-4E63-839E-C2E7A554B8F8}" srcOrd="1" destOrd="0" parTransId="{B1FA2B3E-F3C5-41C3-A0E0-D8A242667DE5}" sibTransId="{5ADCFFBE-3B77-4FF7-AC23-C7387CC1BBCD}"/>
    <dgm:cxn modelId="{5017FF8D-0AA8-4FEC-B640-ED19108E3C08}" srcId="{C53A70C0-E965-4352-8AD8-3B2EA0E96EE6}" destId="{895C3531-FCF2-43D4-B4B1-DC80651BC0FD}" srcOrd="0" destOrd="0" parTransId="{5A4964F1-A8A8-493B-B794-E7929E5E26D5}" sibTransId="{6998B11A-5EF1-4D1A-88DA-468A6F186E3B}"/>
    <dgm:cxn modelId="{85CAA5BC-48A7-4833-AA16-79012D93DBA2}" type="presOf" srcId="{523A543A-75C5-4E1D-ABE3-290C8A830547}" destId="{43798F8A-DAD7-48F6-8231-B9521BC119B5}" srcOrd="0" destOrd="0" presId="urn:microsoft.com/office/officeart/2008/layout/VerticalCurvedList"/>
    <dgm:cxn modelId="{6611303E-B5E8-4912-A45E-3EDED1BDA436}" srcId="{C53A70C0-E965-4352-8AD8-3B2EA0E96EE6}" destId="{86FAA203-747E-42B2-B15E-F90483A4CDC9}" srcOrd="3" destOrd="0" parTransId="{A15C6705-FF8A-4108-8716-2D8F85DD9CC9}" sibTransId="{4CE753F2-DD37-4181-9B38-9901795492EB}"/>
    <dgm:cxn modelId="{EA3B92F9-B71A-415E-B098-14ECB7823363}" type="presOf" srcId="{A98E86BD-B909-4E63-839E-C2E7A554B8F8}" destId="{3B68736C-7C98-45D4-983C-C3A636E88A4C}" srcOrd="0" destOrd="0" presId="urn:microsoft.com/office/officeart/2008/layout/VerticalCurvedList"/>
    <dgm:cxn modelId="{3AF5AE49-A75C-4C0C-9C63-2A1824CD0AA9}" type="presParOf" srcId="{13F90DA6-640F-4E78-9C3B-642089D2A241}" destId="{C8F1031B-391B-4469-91FF-8C9DC247F11E}" srcOrd="0" destOrd="0" presId="urn:microsoft.com/office/officeart/2008/layout/VerticalCurvedList"/>
    <dgm:cxn modelId="{576BC728-E241-44F8-B05D-97ED92B6524D}" type="presParOf" srcId="{C8F1031B-391B-4469-91FF-8C9DC247F11E}" destId="{33D66CAA-6CD9-4D7A-80EB-00575B4BA4DA}" srcOrd="0" destOrd="0" presId="urn:microsoft.com/office/officeart/2008/layout/VerticalCurvedList"/>
    <dgm:cxn modelId="{08AECBA4-1CC7-4B13-BEBF-3C37D8F0273D}" type="presParOf" srcId="{33D66CAA-6CD9-4D7A-80EB-00575B4BA4DA}" destId="{007D239C-28DD-4D26-95B0-0CA9CC368007}" srcOrd="0" destOrd="0" presId="urn:microsoft.com/office/officeart/2008/layout/VerticalCurvedList"/>
    <dgm:cxn modelId="{196CB83A-D384-4A95-8F12-F2421FE765F9}" type="presParOf" srcId="{33D66CAA-6CD9-4D7A-80EB-00575B4BA4DA}" destId="{C9BB0402-4E59-4059-B9C2-14070E0220B2}" srcOrd="1" destOrd="0" presId="urn:microsoft.com/office/officeart/2008/layout/VerticalCurvedList"/>
    <dgm:cxn modelId="{EE7F039D-B421-4CBA-9376-39CEC56934D7}" type="presParOf" srcId="{33D66CAA-6CD9-4D7A-80EB-00575B4BA4DA}" destId="{DE78291B-6513-404C-9BEB-F8F9A95CE68C}" srcOrd="2" destOrd="0" presId="urn:microsoft.com/office/officeart/2008/layout/VerticalCurvedList"/>
    <dgm:cxn modelId="{FB20DA2D-78FA-4277-A7A7-3E8B64CFFB04}" type="presParOf" srcId="{33D66CAA-6CD9-4D7A-80EB-00575B4BA4DA}" destId="{D5362E3B-6444-47D7-AA31-4EB309A3F6F5}" srcOrd="3" destOrd="0" presId="urn:microsoft.com/office/officeart/2008/layout/VerticalCurvedList"/>
    <dgm:cxn modelId="{4E5929BC-2DE3-4E07-8BB7-4213CEF9B485}" type="presParOf" srcId="{C8F1031B-391B-4469-91FF-8C9DC247F11E}" destId="{5FE22540-2EAF-4632-94B3-C59B87189C03}" srcOrd="1" destOrd="0" presId="urn:microsoft.com/office/officeart/2008/layout/VerticalCurvedList"/>
    <dgm:cxn modelId="{8A6E48C6-EB19-4C6C-B791-938A25513DCC}" type="presParOf" srcId="{C8F1031B-391B-4469-91FF-8C9DC247F11E}" destId="{63E77C40-520F-4767-9FE2-921C1EFD1E29}" srcOrd="2" destOrd="0" presId="urn:microsoft.com/office/officeart/2008/layout/VerticalCurvedList"/>
    <dgm:cxn modelId="{D2C5C9CB-04A0-4956-8474-C9479F5230D4}" type="presParOf" srcId="{63E77C40-520F-4767-9FE2-921C1EFD1E29}" destId="{66A2F9A2-DC1D-4161-98D9-2932F4782439}" srcOrd="0" destOrd="0" presId="urn:microsoft.com/office/officeart/2008/layout/VerticalCurvedList"/>
    <dgm:cxn modelId="{3DC1A7E1-24E5-4312-9642-A4A8C1AE1FEC}" type="presParOf" srcId="{C8F1031B-391B-4469-91FF-8C9DC247F11E}" destId="{3B68736C-7C98-45D4-983C-C3A636E88A4C}" srcOrd="3" destOrd="0" presId="urn:microsoft.com/office/officeart/2008/layout/VerticalCurvedList"/>
    <dgm:cxn modelId="{E560EF90-780E-49F0-A1DE-D82BCA472937}" type="presParOf" srcId="{C8F1031B-391B-4469-91FF-8C9DC247F11E}" destId="{B5C2F590-47CA-4E1C-B79E-72D86FEE5C10}" srcOrd="4" destOrd="0" presId="urn:microsoft.com/office/officeart/2008/layout/VerticalCurvedList"/>
    <dgm:cxn modelId="{51B341CC-CC08-4367-84E8-C7489EBE86E1}" type="presParOf" srcId="{B5C2F590-47CA-4E1C-B79E-72D86FEE5C10}" destId="{4BDF1A4E-57A5-4B1A-8551-B2177C78F942}" srcOrd="0" destOrd="0" presId="urn:microsoft.com/office/officeart/2008/layout/VerticalCurvedList"/>
    <dgm:cxn modelId="{DBDE4057-38AA-4706-BA6D-81B4747BD839}" type="presParOf" srcId="{C8F1031B-391B-4469-91FF-8C9DC247F11E}" destId="{9F4258AE-9CAF-4E70-9371-9BC997FE302C}" srcOrd="5" destOrd="0" presId="urn:microsoft.com/office/officeart/2008/layout/VerticalCurvedList"/>
    <dgm:cxn modelId="{B85091B7-B250-47DE-8417-B28B7F31321B}" type="presParOf" srcId="{C8F1031B-391B-4469-91FF-8C9DC247F11E}" destId="{37F87C51-F5DE-47F1-A7E0-C056D3CB7E60}" srcOrd="6" destOrd="0" presId="urn:microsoft.com/office/officeart/2008/layout/VerticalCurvedList"/>
    <dgm:cxn modelId="{3686A99E-8797-4FB8-92E8-216128FF3A6D}" type="presParOf" srcId="{37F87C51-F5DE-47F1-A7E0-C056D3CB7E60}" destId="{3FC1FB9C-2DB3-4B5B-B7DB-03CEEE087E42}" srcOrd="0" destOrd="0" presId="urn:microsoft.com/office/officeart/2008/layout/VerticalCurvedList"/>
    <dgm:cxn modelId="{FF33454C-897C-4F40-A496-BF07501FB15F}" type="presParOf" srcId="{C8F1031B-391B-4469-91FF-8C9DC247F11E}" destId="{C371E3DC-40C0-482E-AAEF-84DB64254033}" srcOrd="7" destOrd="0" presId="urn:microsoft.com/office/officeart/2008/layout/VerticalCurvedList"/>
    <dgm:cxn modelId="{B73D3771-26BB-4CFE-852D-253D8449C976}" type="presParOf" srcId="{C8F1031B-391B-4469-91FF-8C9DC247F11E}" destId="{062776A4-B779-49E3-9A48-659DDCA53B4D}" srcOrd="8" destOrd="0" presId="urn:microsoft.com/office/officeart/2008/layout/VerticalCurvedList"/>
    <dgm:cxn modelId="{3D5EF75E-2BB1-4040-BA0B-5EA6C7985CD4}" type="presParOf" srcId="{062776A4-B779-49E3-9A48-659DDCA53B4D}" destId="{3C9E85E5-3776-4F18-AF97-4CC26850C188}" srcOrd="0" destOrd="0" presId="urn:microsoft.com/office/officeart/2008/layout/VerticalCurvedList"/>
    <dgm:cxn modelId="{BB079E2F-2547-4179-A3D3-7D3E32229C50}" type="presParOf" srcId="{C8F1031B-391B-4469-91FF-8C9DC247F11E}" destId="{43798F8A-DAD7-48F6-8231-B9521BC119B5}" srcOrd="9" destOrd="0" presId="urn:microsoft.com/office/officeart/2008/layout/VerticalCurvedList"/>
    <dgm:cxn modelId="{AD7B65D9-5E31-4EC6-B051-A02071C04C5C}" type="presParOf" srcId="{C8F1031B-391B-4469-91FF-8C9DC247F11E}" destId="{8927C6C1-1C60-4210-8C52-7BDD4308AD01}" srcOrd="10" destOrd="0" presId="urn:microsoft.com/office/officeart/2008/layout/VerticalCurvedList"/>
    <dgm:cxn modelId="{AFCA66BE-098E-415D-B1F3-E9D8C87592F2}" type="presParOf" srcId="{8927C6C1-1C60-4210-8C52-7BDD4308AD01}" destId="{06E0F345-EF27-4B73-8F01-B0D1E8C9AD5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3A70C0-E965-4352-8AD8-3B2EA0E96EE6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hu-HU"/>
        </a:p>
      </dgm:t>
    </dgm:pt>
    <dgm:pt modelId="{895C3531-FCF2-43D4-B4B1-DC80651BC0FD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 Title of </a:t>
          </a:r>
          <a:r>
            <a:rPr lang="hu-HU" sz="2400" b="1" dirty="0" smtClean="0">
              <a:latin typeface="Book Antiqua" panose="02040602050305030304" pitchFamily="18" charset="0"/>
            </a:rPr>
            <a:t>Project: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5A4964F1-A8A8-493B-B794-E7929E5E26D5}" type="parTrans" cxnId="{5017FF8D-0AA8-4FEC-B640-ED19108E3C08}">
      <dgm:prSet/>
      <dgm:spPr/>
      <dgm:t>
        <a:bodyPr/>
        <a:lstStyle/>
        <a:p>
          <a:endParaRPr lang="hu-HU"/>
        </a:p>
      </dgm:t>
    </dgm:pt>
    <dgm:pt modelId="{6998B11A-5EF1-4D1A-88DA-468A6F186E3B}" type="sibTrans" cxnId="{5017FF8D-0AA8-4FEC-B640-ED19108E3C08}">
      <dgm:prSet/>
      <dgm:spPr/>
      <dgm:t>
        <a:bodyPr/>
        <a:lstStyle/>
        <a:p>
          <a:endParaRPr lang="hu-HU"/>
        </a:p>
      </dgm:t>
    </dgm:pt>
    <dgm:pt modelId="{523A543A-75C5-4E1D-ABE3-290C8A830547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Total cost of the project: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54BDA69A-7EE7-4188-B3CD-CAE5C7B6DD79}" type="parTrans" cxnId="{C309B3FB-410C-4F17-8486-B2C8B4297B3D}">
      <dgm:prSet/>
      <dgm:spPr/>
      <dgm:t>
        <a:bodyPr/>
        <a:lstStyle/>
        <a:p>
          <a:endParaRPr lang="hu-HU"/>
        </a:p>
      </dgm:t>
    </dgm:pt>
    <dgm:pt modelId="{DE28D3D8-03C1-4E21-8546-730972549AF2}" type="sibTrans" cxnId="{C309B3FB-410C-4F17-8486-B2C8B4297B3D}">
      <dgm:prSet/>
      <dgm:spPr/>
      <dgm:t>
        <a:bodyPr/>
        <a:lstStyle/>
        <a:p>
          <a:endParaRPr lang="hu-HU"/>
        </a:p>
      </dgm:t>
    </dgm:pt>
    <dgm:pt modelId="{AE6360B6-DF4D-440A-B555-9F23C904F9FA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Project start:</a:t>
          </a:r>
        </a:p>
      </dgm:t>
    </dgm:pt>
    <dgm:pt modelId="{2A89CC66-98CF-43D7-9C2C-E3211BD0CCD4}" type="parTrans" cxnId="{68D4FA93-DBA0-4944-A845-0984D8ECF1B1}">
      <dgm:prSet/>
      <dgm:spPr/>
      <dgm:t>
        <a:bodyPr/>
        <a:lstStyle/>
        <a:p>
          <a:endParaRPr lang="hu-HU"/>
        </a:p>
      </dgm:t>
    </dgm:pt>
    <dgm:pt modelId="{7586CA8A-403A-4B9B-A25F-6D150E1AD11D}" type="sibTrans" cxnId="{68D4FA93-DBA0-4944-A845-0984D8ECF1B1}">
      <dgm:prSet/>
      <dgm:spPr/>
      <dgm:t>
        <a:bodyPr/>
        <a:lstStyle/>
        <a:p>
          <a:endParaRPr lang="hu-HU"/>
        </a:p>
      </dgm:t>
    </dgm:pt>
    <dgm:pt modelId="{86FAA203-747E-42B2-B15E-F90483A4CDC9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Project closure: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A15C6705-FF8A-4108-8716-2D8F85DD9CC9}" type="parTrans" cxnId="{6611303E-B5E8-4912-A45E-3EDED1BDA436}">
      <dgm:prSet/>
      <dgm:spPr/>
      <dgm:t>
        <a:bodyPr/>
        <a:lstStyle/>
        <a:p>
          <a:endParaRPr lang="hu-HU"/>
        </a:p>
      </dgm:t>
    </dgm:pt>
    <dgm:pt modelId="{4CE753F2-DD37-4181-9B38-9901795492EB}" type="sibTrans" cxnId="{6611303E-B5E8-4912-A45E-3EDED1BDA436}">
      <dgm:prSet/>
      <dgm:spPr/>
      <dgm:t>
        <a:bodyPr/>
        <a:lstStyle/>
        <a:p>
          <a:endParaRPr lang="hu-HU"/>
        </a:p>
      </dgm:t>
    </dgm:pt>
    <dgm:pt modelId="{A98E86BD-B909-4E63-839E-C2E7A554B8F8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Beneficiary: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5ADCFFBE-3B77-4FF7-AC23-C7387CC1BBCD}" type="sibTrans" cxnId="{5ED41D21-724C-408B-9917-92C9CB402260}">
      <dgm:prSet/>
      <dgm:spPr/>
      <dgm:t>
        <a:bodyPr/>
        <a:lstStyle/>
        <a:p>
          <a:endParaRPr lang="hu-HU"/>
        </a:p>
      </dgm:t>
    </dgm:pt>
    <dgm:pt modelId="{B1FA2B3E-F3C5-41C3-A0E0-D8A242667DE5}" type="parTrans" cxnId="{5ED41D21-724C-408B-9917-92C9CB402260}">
      <dgm:prSet/>
      <dgm:spPr/>
      <dgm:t>
        <a:bodyPr/>
        <a:lstStyle/>
        <a:p>
          <a:endParaRPr lang="hu-HU"/>
        </a:p>
      </dgm:t>
    </dgm:pt>
    <dgm:pt modelId="{13F90DA6-640F-4E78-9C3B-642089D2A241}" type="pres">
      <dgm:prSet presAssocID="{C53A70C0-E965-4352-8AD8-3B2EA0E96EE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hu-HU"/>
        </a:p>
      </dgm:t>
    </dgm:pt>
    <dgm:pt modelId="{C8F1031B-391B-4469-91FF-8C9DC247F11E}" type="pres">
      <dgm:prSet presAssocID="{C53A70C0-E965-4352-8AD8-3B2EA0E96EE6}" presName="Name1" presStyleCnt="0"/>
      <dgm:spPr/>
    </dgm:pt>
    <dgm:pt modelId="{33D66CAA-6CD9-4D7A-80EB-00575B4BA4DA}" type="pres">
      <dgm:prSet presAssocID="{C53A70C0-E965-4352-8AD8-3B2EA0E96EE6}" presName="cycle" presStyleCnt="0"/>
      <dgm:spPr/>
    </dgm:pt>
    <dgm:pt modelId="{007D239C-28DD-4D26-95B0-0CA9CC368007}" type="pres">
      <dgm:prSet presAssocID="{C53A70C0-E965-4352-8AD8-3B2EA0E96EE6}" presName="srcNode" presStyleLbl="node1" presStyleIdx="0" presStyleCnt="5"/>
      <dgm:spPr/>
    </dgm:pt>
    <dgm:pt modelId="{C9BB0402-4E59-4059-B9C2-14070E0220B2}" type="pres">
      <dgm:prSet presAssocID="{C53A70C0-E965-4352-8AD8-3B2EA0E96EE6}" presName="conn" presStyleLbl="parChTrans1D2" presStyleIdx="0" presStyleCnt="1"/>
      <dgm:spPr/>
      <dgm:t>
        <a:bodyPr/>
        <a:lstStyle/>
        <a:p>
          <a:endParaRPr lang="hu-HU"/>
        </a:p>
      </dgm:t>
    </dgm:pt>
    <dgm:pt modelId="{DE78291B-6513-404C-9BEB-F8F9A95CE68C}" type="pres">
      <dgm:prSet presAssocID="{C53A70C0-E965-4352-8AD8-3B2EA0E96EE6}" presName="extraNode" presStyleLbl="node1" presStyleIdx="0" presStyleCnt="5"/>
      <dgm:spPr/>
    </dgm:pt>
    <dgm:pt modelId="{D5362E3B-6444-47D7-AA31-4EB309A3F6F5}" type="pres">
      <dgm:prSet presAssocID="{C53A70C0-E965-4352-8AD8-3B2EA0E96EE6}" presName="dstNode" presStyleLbl="node1" presStyleIdx="0" presStyleCnt="5"/>
      <dgm:spPr/>
    </dgm:pt>
    <dgm:pt modelId="{5FE22540-2EAF-4632-94B3-C59B87189C03}" type="pres">
      <dgm:prSet presAssocID="{895C3531-FCF2-43D4-B4B1-DC80651BC0FD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3E77C40-520F-4767-9FE2-921C1EFD1E29}" type="pres">
      <dgm:prSet presAssocID="{895C3531-FCF2-43D4-B4B1-DC80651BC0FD}" presName="accent_1" presStyleCnt="0"/>
      <dgm:spPr/>
    </dgm:pt>
    <dgm:pt modelId="{66A2F9A2-DC1D-4161-98D9-2932F4782439}" type="pres">
      <dgm:prSet presAssocID="{895C3531-FCF2-43D4-B4B1-DC80651BC0FD}" presName="accentRepeatNode" presStyleLbl="solidFgAcc1" presStyleIdx="0" presStyleCnt="5"/>
      <dgm:spPr/>
    </dgm:pt>
    <dgm:pt modelId="{3B68736C-7C98-45D4-983C-C3A636E88A4C}" type="pres">
      <dgm:prSet presAssocID="{A98E86BD-B909-4E63-839E-C2E7A554B8F8}" presName="text_2" presStyleLbl="node1" presStyleIdx="1" presStyleCnt="5" custLinFactNeighborX="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5C2F590-47CA-4E1C-B79E-72D86FEE5C10}" type="pres">
      <dgm:prSet presAssocID="{A98E86BD-B909-4E63-839E-C2E7A554B8F8}" presName="accent_2" presStyleCnt="0"/>
      <dgm:spPr/>
    </dgm:pt>
    <dgm:pt modelId="{4BDF1A4E-57A5-4B1A-8551-B2177C78F942}" type="pres">
      <dgm:prSet presAssocID="{A98E86BD-B909-4E63-839E-C2E7A554B8F8}" presName="accentRepeatNode" presStyleLbl="solidFgAcc1" presStyleIdx="1" presStyleCnt="5"/>
      <dgm:spPr/>
    </dgm:pt>
    <dgm:pt modelId="{9F4258AE-9CAF-4E70-9371-9BC997FE302C}" type="pres">
      <dgm:prSet presAssocID="{AE6360B6-DF4D-440A-B555-9F23C904F9FA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7F87C51-F5DE-47F1-A7E0-C056D3CB7E60}" type="pres">
      <dgm:prSet presAssocID="{AE6360B6-DF4D-440A-B555-9F23C904F9FA}" presName="accent_3" presStyleCnt="0"/>
      <dgm:spPr/>
    </dgm:pt>
    <dgm:pt modelId="{3FC1FB9C-2DB3-4B5B-B7DB-03CEEE087E42}" type="pres">
      <dgm:prSet presAssocID="{AE6360B6-DF4D-440A-B555-9F23C904F9FA}" presName="accentRepeatNode" presStyleLbl="solidFgAcc1" presStyleIdx="2" presStyleCnt="5"/>
      <dgm:spPr/>
    </dgm:pt>
    <dgm:pt modelId="{C371E3DC-40C0-482E-AAEF-84DB64254033}" type="pres">
      <dgm:prSet presAssocID="{86FAA203-747E-42B2-B15E-F90483A4CDC9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062776A4-B779-49E3-9A48-659DDCA53B4D}" type="pres">
      <dgm:prSet presAssocID="{86FAA203-747E-42B2-B15E-F90483A4CDC9}" presName="accent_4" presStyleCnt="0"/>
      <dgm:spPr/>
    </dgm:pt>
    <dgm:pt modelId="{3C9E85E5-3776-4F18-AF97-4CC26850C188}" type="pres">
      <dgm:prSet presAssocID="{86FAA203-747E-42B2-B15E-F90483A4CDC9}" presName="accentRepeatNode" presStyleLbl="solidFgAcc1" presStyleIdx="3" presStyleCnt="5"/>
      <dgm:spPr/>
    </dgm:pt>
    <dgm:pt modelId="{43798F8A-DAD7-48F6-8231-B9521BC119B5}" type="pres">
      <dgm:prSet presAssocID="{523A543A-75C5-4E1D-ABE3-290C8A830547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927C6C1-1C60-4210-8C52-7BDD4308AD01}" type="pres">
      <dgm:prSet presAssocID="{523A543A-75C5-4E1D-ABE3-290C8A830547}" presName="accent_5" presStyleCnt="0"/>
      <dgm:spPr/>
    </dgm:pt>
    <dgm:pt modelId="{06E0F345-EF27-4B73-8F01-B0D1E8C9AD5F}" type="pres">
      <dgm:prSet presAssocID="{523A543A-75C5-4E1D-ABE3-290C8A830547}" presName="accentRepeatNode" presStyleLbl="solidFgAcc1" presStyleIdx="4" presStyleCnt="5"/>
      <dgm:spPr/>
    </dgm:pt>
  </dgm:ptLst>
  <dgm:cxnLst>
    <dgm:cxn modelId="{97300E0D-D5B5-4715-B1C2-03E47F3D47E9}" type="presOf" srcId="{AE6360B6-DF4D-440A-B555-9F23C904F9FA}" destId="{9F4258AE-9CAF-4E70-9371-9BC997FE302C}" srcOrd="0" destOrd="0" presId="urn:microsoft.com/office/officeart/2008/layout/VerticalCurvedList"/>
    <dgm:cxn modelId="{C309B3FB-410C-4F17-8486-B2C8B4297B3D}" srcId="{C53A70C0-E965-4352-8AD8-3B2EA0E96EE6}" destId="{523A543A-75C5-4E1D-ABE3-290C8A830547}" srcOrd="4" destOrd="0" parTransId="{54BDA69A-7EE7-4188-B3CD-CAE5C7B6DD79}" sibTransId="{DE28D3D8-03C1-4E21-8546-730972549AF2}"/>
    <dgm:cxn modelId="{73F7C4F2-51AE-4726-BD8F-F61C3074C92D}" type="presOf" srcId="{A98E86BD-B909-4E63-839E-C2E7A554B8F8}" destId="{3B68736C-7C98-45D4-983C-C3A636E88A4C}" srcOrd="0" destOrd="0" presId="urn:microsoft.com/office/officeart/2008/layout/VerticalCurvedList"/>
    <dgm:cxn modelId="{68D4FA93-DBA0-4944-A845-0984D8ECF1B1}" srcId="{C53A70C0-E965-4352-8AD8-3B2EA0E96EE6}" destId="{AE6360B6-DF4D-440A-B555-9F23C904F9FA}" srcOrd="2" destOrd="0" parTransId="{2A89CC66-98CF-43D7-9C2C-E3211BD0CCD4}" sibTransId="{7586CA8A-403A-4B9B-A25F-6D150E1AD11D}"/>
    <dgm:cxn modelId="{8FBB3D1C-EC3F-4D08-A851-DB66834EA699}" type="presOf" srcId="{895C3531-FCF2-43D4-B4B1-DC80651BC0FD}" destId="{5FE22540-2EAF-4632-94B3-C59B87189C03}" srcOrd="0" destOrd="0" presId="urn:microsoft.com/office/officeart/2008/layout/VerticalCurvedList"/>
    <dgm:cxn modelId="{D4E7AC1A-C0AC-4539-9B5D-EC1D92CC49A8}" type="presOf" srcId="{6998B11A-5EF1-4D1A-88DA-468A6F186E3B}" destId="{C9BB0402-4E59-4059-B9C2-14070E0220B2}" srcOrd="0" destOrd="0" presId="urn:microsoft.com/office/officeart/2008/layout/VerticalCurvedList"/>
    <dgm:cxn modelId="{5ED41D21-724C-408B-9917-92C9CB402260}" srcId="{C53A70C0-E965-4352-8AD8-3B2EA0E96EE6}" destId="{A98E86BD-B909-4E63-839E-C2E7A554B8F8}" srcOrd="1" destOrd="0" parTransId="{B1FA2B3E-F3C5-41C3-A0E0-D8A242667DE5}" sibTransId="{5ADCFFBE-3B77-4FF7-AC23-C7387CC1BBCD}"/>
    <dgm:cxn modelId="{5D3BD9F0-510E-48DF-B5C5-92E21F60721A}" type="presOf" srcId="{86FAA203-747E-42B2-B15E-F90483A4CDC9}" destId="{C371E3DC-40C0-482E-AAEF-84DB64254033}" srcOrd="0" destOrd="0" presId="urn:microsoft.com/office/officeart/2008/layout/VerticalCurvedList"/>
    <dgm:cxn modelId="{5017FF8D-0AA8-4FEC-B640-ED19108E3C08}" srcId="{C53A70C0-E965-4352-8AD8-3B2EA0E96EE6}" destId="{895C3531-FCF2-43D4-B4B1-DC80651BC0FD}" srcOrd="0" destOrd="0" parTransId="{5A4964F1-A8A8-493B-B794-E7929E5E26D5}" sibTransId="{6998B11A-5EF1-4D1A-88DA-468A6F186E3B}"/>
    <dgm:cxn modelId="{6265034A-83B9-49C9-80F2-C79A31B5A641}" type="presOf" srcId="{523A543A-75C5-4E1D-ABE3-290C8A830547}" destId="{43798F8A-DAD7-48F6-8231-B9521BC119B5}" srcOrd="0" destOrd="0" presId="urn:microsoft.com/office/officeart/2008/layout/VerticalCurvedList"/>
    <dgm:cxn modelId="{ED8E7AE6-0802-464D-99E3-D98AFB51F357}" type="presOf" srcId="{C53A70C0-E965-4352-8AD8-3B2EA0E96EE6}" destId="{13F90DA6-640F-4E78-9C3B-642089D2A241}" srcOrd="0" destOrd="0" presId="urn:microsoft.com/office/officeart/2008/layout/VerticalCurvedList"/>
    <dgm:cxn modelId="{6611303E-B5E8-4912-A45E-3EDED1BDA436}" srcId="{C53A70C0-E965-4352-8AD8-3B2EA0E96EE6}" destId="{86FAA203-747E-42B2-B15E-F90483A4CDC9}" srcOrd="3" destOrd="0" parTransId="{A15C6705-FF8A-4108-8716-2D8F85DD9CC9}" sibTransId="{4CE753F2-DD37-4181-9B38-9901795492EB}"/>
    <dgm:cxn modelId="{F85CA526-B4C0-4569-BACA-ADE8031611D1}" type="presParOf" srcId="{13F90DA6-640F-4E78-9C3B-642089D2A241}" destId="{C8F1031B-391B-4469-91FF-8C9DC247F11E}" srcOrd="0" destOrd="0" presId="urn:microsoft.com/office/officeart/2008/layout/VerticalCurvedList"/>
    <dgm:cxn modelId="{836B1A8C-C73A-45CD-AD96-6131598754CD}" type="presParOf" srcId="{C8F1031B-391B-4469-91FF-8C9DC247F11E}" destId="{33D66CAA-6CD9-4D7A-80EB-00575B4BA4DA}" srcOrd="0" destOrd="0" presId="urn:microsoft.com/office/officeart/2008/layout/VerticalCurvedList"/>
    <dgm:cxn modelId="{E53210EB-37C9-4E2F-911F-4F7CA0187295}" type="presParOf" srcId="{33D66CAA-6CD9-4D7A-80EB-00575B4BA4DA}" destId="{007D239C-28DD-4D26-95B0-0CA9CC368007}" srcOrd="0" destOrd="0" presId="urn:microsoft.com/office/officeart/2008/layout/VerticalCurvedList"/>
    <dgm:cxn modelId="{8FE6A2F7-FBBB-455F-9355-3B40426F6809}" type="presParOf" srcId="{33D66CAA-6CD9-4D7A-80EB-00575B4BA4DA}" destId="{C9BB0402-4E59-4059-B9C2-14070E0220B2}" srcOrd="1" destOrd="0" presId="urn:microsoft.com/office/officeart/2008/layout/VerticalCurvedList"/>
    <dgm:cxn modelId="{D6BFD1C7-EBEB-460B-974D-4F2D8D521DF6}" type="presParOf" srcId="{33D66CAA-6CD9-4D7A-80EB-00575B4BA4DA}" destId="{DE78291B-6513-404C-9BEB-F8F9A95CE68C}" srcOrd="2" destOrd="0" presId="urn:microsoft.com/office/officeart/2008/layout/VerticalCurvedList"/>
    <dgm:cxn modelId="{C535FAF3-8824-4F6F-BCD9-ED00822D7E56}" type="presParOf" srcId="{33D66CAA-6CD9-4D7A-80EB-00575B4BA4DA}" destId="{D5362E3B-6444-47D7-AA31-4EB309A3F6F5}" srcOrd="3" destOrd="0" presId="urn:microsoft.com/office/officeart/2008/layout/VerticalCurvedList"/>
    <dgm:cxn modelId="{9E72D77D-D47B-4C0C-ABEC-311F6AA27EDC}" type="presParOf" srcId="{C8F1031B-391B-4469-91FF-8C9DC247F11E}" destId="{5FE22540-2EAF-4632-94B3-C59B87189C03}" srcOrd="1" destOrd="0" presId="urn:microsoft.com/office/officeart/2008/layout/VerticalCurvedList"/>
    <dgm:cxn modelId="{F160D76C-005F-4442-AC6B-236CA3D47B4A}" type="presParOf" srcId="{C8F1031B-391B-4469-91FF-8C9DC247F11E}" destId="{63E77C40-520F-4767-9FE2-921C1EFD1E29}" srcOrd="2" destOrd="0" presId="urn:microsoft.com/office/officeart/2008/layout/VerticalCurvedList"/>
    <dgm:cxn modelId="{3A6F0422-182A-4A1F-BBDE-B37EFE583E54}" type="presParOf" srcId="{63E77C40-520F-4767-9FE2-921C1EFD1E29}" destId="{66A2F9A2-DC1D-4161-98D9-2932F4782439}" srcOrd="0" destOrd="0" presId="urn:microsoft.com/office/officeart/2008/layout/VerticalCurvedList"/>
    <dgm:cxn modelId="{993A618D-438E-4A5D-B58F-25A2C01B583D}" type="presParOf" srcId="{C8F1031B-391B-4469-91FF-8C9DC247F11E}" destId="{3B68736C-7C98-45D4-983C-C3A636E88A4C}" srcOrd="3" destOrd="0" presId="urn:microsoft.com/office/officeart/2008/layout/VerticalCurvedList"/>
    <dgm:cxn modelId="{F784C2CA-C58B-43A6-8DC7-69DEDCFED532}" type="presParOf" srcId="{C8F1031B-391B-4469-91FF-8C9DC247F11E}" destId="{B5C2F590-47CA-4E1C-B79E-72D86FEE5C10}" srcOrd="4" destOrd="0" presId="urn:microsoft.com/office/officeart/2008/layout/VerticalCurvedList"/>
    <dgm:cxn modelId="{06EA7E32-46F3-4B3C-9932-46258AB0EEE2}" type="presParOf" srcId="{B5C2F590-47CA-4E1C-B79E-72D86FEE5C10}" destId="{4BDF1A4E-57A5-4B1A-8551-B2177C78F942}" srcOrd="0" destOrd="0" presId="urn:microsoft.com/office/officeart/2008/layout/VerticalCurvedList"/>
    <dgm:cxn modelId="{47CA2AA0-1129-4282-9832-0FAAF6613292}" type="presParOf" srcId="{C8F1031B-391B-4469-91FF-8C9DC247F11E}" destId="{9F4258AE-9CAF-4E70-9371-9BC997FE302C}" srcOrd="5" destOrd="0" presId="urn:microsoft.com/office/officeart/2008/layout/VerticalCurvedList"/>
    <dgm:cxn modelId="{283720F6-638B-4896-BFE4-93DCA6FB153A}" type="presParOf" srcId="{C8F1031B-391B-4469-91FF-8C9DC247F11E}" destId="{37F87C51-F5DE-47F1-A7E0-C056D3CB7E60}" srcOrd="6" destOrd="0" presId="urn:microsoft.com/office/officeart/2008/layout/VerticalCurvedList"/>
    <dgm:cxn modelId="{491B636D-9F19-4D0F-B1C9-D53DA3274992}" type="presParOf" srcId="{37F87C51-F5DE-47F1-A7E0-C056D3CB7E60}" destId="{3FC1FB9C-2DB3-4B5B-B7DB-03CEEE087E42}" srcOrd="0" destOrd="0" presId="urn:microsoft.com/office/officeart/2008/layout/VerticalCurvedList"/>
    <dgm:cxn modelId="{E82DA38A-8029-4788-A86A-74CE086E2F87}" type="presParOf" srcId="{C8F1031B-391B-4469-91FF-8C9DC247F11E}" destId="{C371E3DC-40C0-482E-AAEF-84DB64254033}" srcOrd="7" destOrd="0" presId="urn:microsoft.com/office/officeart/2008/layout/VerticalCurvedList"/>
    <dgm:cxn modelId="{485DF202-07C9-4FBD-839D-EF8E26505442}" type="presParOf" srcId="{C8F1031B-391B-4469-91FF-8C9DC247F11E}" destId="{062776A4-B779-49E3-9A48-659DDCA53B4D}" srcOrd="8" destOrd="0" presId="urn:microsoft.com/office/officeart/2008/layout/VerticalCurvedList"/>
    <dgm:cxn modelId="{1B8666EA-C6EC-4ED9-B366-5A00A0D6D604}" type="presParOf" srcId="{062776A4-B779-49E3-9A48-659DDCA53B4D}" destId="{3C9E85E5-3776-4F18-AF97-4CC26850C188}" srcOrd="0" destOrd="0" presId="urn:microsoft.com/office/officeart/2008/layout/VerticalCurvedList"/>
    <dgm:cxn modelId="{7FA7E3A6-BF3D-4A41-940F-62BEBD282664}" type="presParOf" srcId="{C8F1031B-391B-4469-91FF-8C9DC247F11E}" destId="{43798F8A-DAD7-48F6-8231-B9521BC119B5}" srcOrd="9" destOrd="0" presId="urn:microsoft.com/office/officeart/2008/layout/VerticalCurvedList"/>
    <dgm:cxn modelId="{4DF9728F-A96C-4F45-B3D4-F0476A5C12DD}" type="presParOf" srcId="{C8F1031B-391B-4469-91FF-8C9DC247F11E}" destId="{8927C6C1-1C60-4210-8C52-7BDD4308AD01}" srcOrd="10" destOrd="0" presId="urn:microsoft.com/office/officeart/2008/layout/VerticalCurvedList"/>
    <dgm:cxn modelId="{FFD22E55-4F86-4A3C-8CCC-B8DB1E509AA5}" type="presParOf" srcId="{8927C6C1-1C60-4210-8C52-7BDD4308AD01}" destId="{06E0F345-EF27-4B73-8F01-B0D1E8C9AD5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3A70C0-E965-4352-8AD8-3B2EA0E96EE6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hu-HU"/>
        </a:p>
      </dgm:t>
    </dgm:pt>
    <dgm:pt modelId="{895C3531-FCF2-43D4-B4B1-DC80651BC0FD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Projekt címe: 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5A4964F1-A8A8-493B-B794-E7929E5E26D5}" type="parTrans" cxnId="{5017FF8D-0AA8-4FEC-B640-ED19108E3C08}">
      <dgm:prSet/>
      <dgm:spPr/>
      <dgm:t>
        <a:bodyPr/>
        <a:lstStyle/>
        <a:p>
          <a:endParaRPr lang="hu-HU"/>
        </a:p>
      </dgm:t>
    </dgm:pt>
    <dgm:pt modelId="{6998B11A-5EF1-4D1A-88DA-468A6F186E3B}" type="sibTrans" cxnId="{5017FF8D-0AA8-4FEC-B640-ED19108E3C08}">
      <dgm:prSet/>
      <dgm:spPr/>
      <dgm:t>
        <a:bodyPr/>
        <a:lstStyle/>
        <a:p>
          <a:endParaRPr lang="hu-HU"/>
        </a:p>
      </dgm:t>
    </dgm:pt>
    <dgm:pt modelId="{523A543A-75C5-4E1D-ABE3-290C8A830547}">
      <dgm:prSet phldrT="[Szöveg]" custT="1"/>
      <dgm:spPr>
        <a:solidFill>
          <a:srgbClr val="FFBDBD"/>
        </a:solidFill>
      </dgm:spPr>
      <dgm:t>
        <a:bodyPr/>
        <a:lstStyle/>
        <a:p>
          <a:r>
            <a:rPr lang="hu-HU" sz="2400" b="1" dirty="0" smtClean="0">
              <a:latin typeface="Book Antiqua" panose="02040602050305030304" pitchFamily="18" charset="0"/>
            </a:rPr>
            <a:t>A projekt összköltsége:</a:t>
          </a:r>
          <a:endParaRPr lang="hu-HU" sz="2400" b="1" dirty="0">
            <a:latin typeface="Book Antiqua" panose="02040602050305030304" pitchFamily="18" charset="0"/>
          </a:endParaRPr>
        </a:p>
      </dgm:t>
    </dgm:pt>
    <dgm:pt modelId="{54BDA69A-7EE7-4188-B3CD-CAE5C7B6DD79}" type="parTrans" cxnId="{C309B3FB-410C-4F17-8486-B2C8B4297B3D}">
      <dgm:prSet/>
      <dgm:spPr/>
      <dgm:t>
        <a:bodyPr/>
        <a:lstStyle/>
        <a:p>
          <a:endParaRPr lang="hu-HU"/>
        </a:p>
      </dgm:t>
    </dgm:pt>
    <dgm:pt modelId="{DE28D3D8-03C1-4E21-8546-730972549AF2}" type="sibTrans" cxnId="{C309B3FB-410C-4F17-8486-B2C8B4297B3D}">
      <dgm:prSet/>
      <dgm:spPr/>
      <dgm:t>
        <a:bodyPr/>
        <a:lstStyle/>
        <a:p>
          <a:endParaRPr lang="hu-HU"/>
        </a:p>
      </dgm:t>
    </dgm:pt>
    <dgm:pt modelId="{13F90DA6-640F-4E78-9C3B-642089D2A241}" type="pres">
      <dgm:prSet presAssocID="{C53A70C0-E965-4352-8AD8-3B2EA0E96EE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hu-HU"/>
        </a:p>
      </dgm:t>
    </dgm:pt>
    <dgm:pt modelId="{C8F1031B-391B-4469-91FF-8C9DC247F11E}" type="pres">
      <dgm:prSet presAssocID="{C53A70C0-E965-4352-8AD8-3B2EA0E96EE6}" presName="Name1" presStyleCnt="0"/>
      <dgm:spPr/>
    </dgm:pt>
    <dgm:pt modelId="{33D66CAA-6CD9-4D7A-80EB-00575B4BA4DA}" type="pres">
      <dgm:prSet presAssocID="{C53A70C0-E965-4352-8AD8-3B2EA0E96EE6}" presName="cycle" presStyleCnt="0"/>
      <dgm:spPr/>
    </dgm:pt>
    <dgm:pt modelId="{007D239C-28DD-4D26-95B0-0CA9CC368007}" type="pres">
      <dgm:prSet presAssocID="{C53A70C0-E965-4352-8AD8-3B2EA0E96EE6}" presName="srcNode" presStyleLbl="node1" presStyleIdx="0" presStyleCnt="2"/>
      <dgm:spPr/>
    </dgm:pt>
    <dgm:pt modelId="{C9BB0402-4E59-4059-B9C2-14070E0220B2}" type="pres">
      <dgm:prSet presAssocID="{C53A70C0-E965-4352-8AD8-3B2EA0E96EE6}" presName="conn" presStyleLbl="parChTrans1D2" presStyleIdx="0" presStyleCnt="1"/>
      <dgm:spPr/>
      <dgm:t>
        <a:bodyPr/>
        <a:lstStyle/>
        <a:p>
          <a:endParaRPr lang="hu-HU"/>
        </a:p>
      </dgm:t>
    </dgm:pt>
    <dgm:pt modelId="{DE78291B-6513-404C-9BEB-F8F9A95CE68C}" type="pres">
      <dgm:prSet presAssocID="{C53A70C0-E965-4352-8AD8-3B2EA0E96EE6}" presName="extraNode" presStyleLbl="node1" presStyleIdx="0" presStyleCnt="2"/>
      <dgm:spPr/>
    </dgm:pt>
    <dgm:pt modelId="{D5362E3B-6444-47D7-AA31-4EB309A3F6F5}" type="pres">
      <dgm:prSet presAssocID="{C53A70C0-E965-4352-8AD8-3B2EA0E96EE6}" presName="dstNode" presStyleLbl="node1" presStyleIdx="0" presStyleCnt="2"/>
      <dgm:spPr/>
    </dgm:pt>
    <dgm:pt modelId="{5FE22540-2EAF-4632-94B3-C59B87189C03}" type="pres">
      <dgm:prSet presAssocID="{895C3531-FCF2-43D4-B4B1-DC80651BC0FD}" presName="text_1" presStyleLbl="node1" presStyleIdx="0" presStyleCnt="2" custLinFactNeighborX="193" custLinFactNeighborY="-12216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3E77C40-520F-4767-9FE2-921C1EFD1E29}" type="pres">
      <dgm:prSet presAssocID="{895C3531-FCF2-43D4-B4B1-DC80651BC0FD}" presName="accent_1" presStyleCnt="0"/>
      <dgm:spPr/>
    </dgm:pt>
    <dgm:pt modelId="{66A2F9A2-DC1D-4161-98D9-2932F4782439}" type="pres">
      <dgm:prSet presAssocID="{895C3531-FCF2-43D4-B4B1-DC80651BC0FD}" presName="accentRepeatNode" presStyleLbl="solidFgAcc1" presStyleIdx="0" presStyleCnt="2"/>
      <dgm:spPr/>
    </dgm:pt>
    <dgm:pt modelId="{23311FFA-EB22-47D3-A808-07AAFBC67143}" type="pres">
      <dgm:prSet presAssocID="{523A543A-75C5-4E1D-ABE3-290C8A830547}" presName="text_2" presStyleLbl="node1" presStyleIdx="1" presStyleCnt="2" custLinFactNeighborX="193" custLinFactNeighborY="11299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0C1B1F9-8DF6-4B4C-BE6B-37B103E969D5}" type="pres">
      <dgm:prSet presAssocID="{523A543A-75C5-4E1D-ABE3-290C8A830547}" presName="accent_2" presStyleCnt="0"/>
      <dgm:spPr/>
    </dgm:pt>
    <dgm:pt modelId="{06E0F345-EF27-4B73-8F01-B0D1E8C9AD5F}" type="pres">
      <dgm:prSet presAssocID="{523A543A-75C5-4E1D-ABE3-290C8A830547}" presName="accentRepeatNode" presStyleLbl="solidFgAcc1" presStyleIdx="1" presStyleCnt="2"/>
      <dgm:spPr/>
    </dgm:pt>
  </dgm:ptLst>
  <dgm:cxnLst>
    <dgm:cxn modelId="{C309B3FB-410C-4F17-8486-B2C8B4297B3D}" srcId="{C53A70C0-E965-4352-8AD8-3B2EA0E96EE6}" destId="{523A543A-75C5-4E1D-ABE3-290C8A830547}" srcOrd="1" destOrd="0" parTransId="{54BDA69A-7EE7-4188-B3CD-CAE5C7B6DD79}" sibTransId="{DE28D3D8-03C1-4E21-8546-730972549AF2}"/>
    <dgm:cxn modelId="{AB1A963B-FABA-48D4-B6E6-30AC9232B7E8}" type="presOf" srcId="{C53A70C0-E965-4352-8AD8-3B2EA0E96EE6}" destId="{13F90DA6-640F-4E78-9C3B-642089D2A241}" srcOrd="0" destOrd="0" presId="urn:microsoft.com/office/officeart/2008/layout/VerticalCurvedList"/>
    <dgm:cxn modelId="{CB82E311-4B30-4DFE-A70E-17B8C6DC2DCE}" type="presOf" srcId="{6998B11A-5EF1-4D1A-88DA-468A6F186E3B}" destId="{C9BB0402-4E59-4059-B9C2-14070E0220B2}" srcOrd="0" destOrd="0" presId="urn:microsoft.com/office/officeart/2008/layout/VerticalCurvedList"/>
    <dgm:cxn modelId="{1D1AC958-D76F-4F93-BADC-F9FCCB9B9666}" type="presOf" srcId="{523A543A-75C5-4E1D-ABE3-290C8A830547}" destId="{23311FFA-EB22-47D3-A808-07AAFBC67143}" srcOrd="0" destOrd="0" presId="urn:microsoft.com/office/officeart/2008/layout/VerticalCurvedList"/>
    <dgm:cxn modelId="{BCA612EC-C9C1-49E7-B03C-B485E908A76C}" type="presOf" srcId="{895C3531-FCF2-43D4-B4B1-DC80651BC0FD}" destId="{5FE22540-2EAF-4632-94B3-C59B87189C03}" srcOrd="0" destOrd="0" presId="urn:microsoft.com/office/officeart/2008/layout/VerticalCurvedList"/>
    <dgm:cxn modelId="{5017FF8D-0AA8-4FEC-B640-ED19108E3C08}" srcId="{C53A70C0-E965-4352-8AD8-3B2EA0E96EE6}" destId="{895C3531-FCF2-43D4-B4B1-DC80651BC0FD}" srcOrd="0" destOrd="0" parTransId="{5A4964F1-A8A8-493B-B794-E7929E5E26D5}" sibTransId="{6998B11A-5EF1-4D1A-88DA-468A6F186E3B}"/>
    <dgm:cxn modelId="{31E090B4-7233-4370-8339-0B1415F23DBE}" type="presParOf" srcId="{13F90DA6-640F-4E78-9C3B-642089D2A241}" destId="{C8F1031B-391B-4469-91FF-8C9DC247F11E}" srcOrd="0" destOrd="0" presId="urn:microsoft.com/office/officeart/2008/layout/VerticalCurvedList"/>
    <dgm:cxn modelId="{33919ED5-D1D9-4E2B-B9AC-622B686C2E53}" type="presParOf" srcId="{C8F1031B-391B-4469-91FF-8C9DC247F11E}" destId="{33D66CAA-6CD9-4D7A-80EB-00575B4BA4DA}" srcOrd="0" destOrd="0" presId="urn:microsoft.com/office/officeart/2008/layout/VerticalCurvedList"/>
    <dgm:cxn modelId="{36564750-03FA-4DEB-AC14-EB833695F7E2}" type="presParOf" srcId="{33D66CAA-6CD9-4D7A-80EB-00575B4BA4DA}" destId="{007D239C-28DD-4D26-95B0-0CA9CC368007}" srcOrd="0" destOrd="0" presId="urn:microsoft.com/office/officeart/2008/layout/VerticalCurvedList"/>
    <dgm:cxn modelId="{B116A094-6453-46C4-86F6-18F002B8740A}" type="presParOf" srcId="{33D66CAA-6CD9-4D7A-80EB-00575B4BA4DA}" destId="{C9BB0402-4E59-4059-B9C2-14070E0220B2}" srcOrd="1" destOrd="0" presId="urn:microsoft.com/office/officeart/2008/layout/VerticalCurvedList"/>
    <dgm:cxn modelId="{91931D8D-250C-4A27-8585-01938049A40F}" type="presParOf" srcId="{33D66CAA-6CD9-4D7A-80EB-00575B4BA4DA}" destId="{DE78291B-6513-404C-9BEB-F8F9A95CE68C}" srcOrd="2" destOrd="0" presId="urn:microsoft.com/office/officeart/2008/layout/VerticalCurvedList"/>
    <dgm:cxn modelId="{799C0210-D2EA-47EC-9B8D-12424DD697F9}" type="presParOf" srcId="{33D66CAA-6CD9-4D7A-80EB-00575B4BA4DA}" destId="{D5362E3B-6444-47D7-AA31-4EB309A3F6F5}" srcOrd="3" destOrd="0" presId="urn:microsoft.com/office/officeart/2008/layout/VerticalCurvedList"/>
    <dgm:cxn modelId="{D7CBC6BD-381D-419C-B045-FA907A28EDCA}" type="presParOf" srcId="{C8F1031B-391B-4469-91FF-8C9DC247F11E}" destId="{5FE22540-2EAF-4632-94B3-C59B87189C03}" srcOrd="1" destOrd="0" presId="urn:microsoft.com/office/officeart/2008/layout/VerticalCurvedList"/>
    <dgm:cxn modelId="{6A2A2E73-12D3-4937-8D35-1268C691ADC4}" type="presParOf" srcId="{C8F1031B-391B-4469-91FF-8C9DC247F11E}" destId="{63E77C40-520F-4767-9FE2-921C1EFD1E29}" srcOrd="2" destOrd="0" presId="urn:microsoft.com/office/officeart/2008/layout/VerticalCurvedList"/>
    <dgm:cxn modelId="{23509681-5FAA-414C-A8AE-04C9C709CB35}" type="presParOf" srcId="{63E77C40-520F-4767-9FE2-921C1EFD1E29}" destId="{66A2F9A2-DC1D-4161-98D9-2932F4782439}" srcOrd="0" destOrd="0" presId="urn:microsoft.com/office/officeart/2008/layout/VerticalCurvedList"/>
    <dgm:cxn modelId="{31FC90B7-F9C1-4E2F-A752-63F809C8A5BB}" type="presParOf" srcId="{C8F1031B-391B-4469-91FF-8C9DC247F11E}" destId="{23311FFA-EB22-47D3-A808-07AAFBC67143}" srcOrd="3" destOrd="0" presId="urn:microsoft.com/office/officeart/2008/layout/VerticalCurvedList"/>
    <dgm:cxn modelId="{0EE5591A-1DEC-4FBF-B87A-F9DB649D904D}" type="presParOf" srcId="{C8F1031B-391B-4469-91FF-8C9DC247F11E}" destId="{20C1B1F9-8DF6-4B4C-BE6B-37B103E969D5}" srcOrd="4" destOrd="0" presId="urn:microsoft.com/office/officeart/2008/layout/VerticalCurvedList"/>
    <dgm:cxn modelId="{705A11AE-459E-48AC-9274-EDD959824008}" type="presParOf" srcId="{20C1B1F9-8DF6-4B4C-BE6B-37B103E969D5}" destId="{06E0F345-EF27-4B73-8F01-B0D1E8C9AD5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B0402-4E59-4059-B9C2-14070E0220B2}">
      <dsp:nvSpPr>
        <dsp:cNvPr id="0" name=""/>
        <dsp:cNvSpPr/>
      </dsp:nvSpPr>
      <dsp:spPr>
        <a:xfrm>
          <a:off x="-4706815" y="-721507"/>
          <a:ext cx="5606433" cy="5606433"/>
        </a:xfrm>
        <a:prstGeom prst="blockArc">
          <a:avLst>
            <a:gd name="adj1" fmla="val 18900000"/>
            <a:gd name="adj2" fmla="val 2700000"/>
            <a:gd name="adj3" fmla="val 385"/>
          </a:avLst>
        </a:pr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E22540-2EAF-4632-94B3-C59B87189C03}">
      <dsp:nvSpPr>
        <dsp:cNvPr id="0" name=""/>
        <dsp:cNvSpPr/>
      </dsp:nvSpPr>
      <dsp:spPr>
        <a:xfrm>
          <a:off x="393725" y="260130"/>
          <a:ext cx="11741518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Projekt címe: 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393725" y="260130"/>
        <a:ext cx="11741518" cy="520593"/>
      </dsp:txXfrm>
    </dsp:sp>
    <dsp:sp modelId="{66A2F9A2-DC1D-4161-98D9-2932F4782439}">
      <dsp:nvSpPr>
        <dsp:cNvPr id="0" name=""/>
        <dsp:cNvSpPr/>
      </dsp:nvSpPr>
      <dsp:spPr>
        <a:xfrm>
          <a:off x="68353" y="195056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68736C-7C98-45D4-983C-C3A636E88A4C}">
      <dsp:nvSpPr>
        <dsp:cNvPr id="0" name=""/>
        <dsp:cNvSpPr/>
      </dsp:nvSpPr>
      <dsp:spPr>
        <a:xfrm>
          <a:off x="766767" y="1040771"/>
          <a:ext cx="11368475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A kedvezményezett neve: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766767" y="1040771"/>
        <a:ext cx="11368475" cy="520593"/>
      </dsp:txXfrm>
    </dsp:sp>
    <dsp:sp modelId="{4BDF1A4E-57A5-4B1A-8551-B2177C78F942}">
      <dsp:nvSpPr>
        <dsp:cNvPr id="0" name=""/>
        <dsp:cNvSpPr/>
      </dsp:nvSpPr>
      <dsp:spPr>
        <a:xfrm>
          <a:off x="441396" y="975697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4258AE-9CAF-4E70-9371-9BC997FE302C}">
      <dsp:nvSpPr>
        <dsp:cNvPr id="0" name=""/>
        <dsp:cNvSpPr/>
      </dsp:nvSpPr>
      <dsp:spPr>
        <a:xfrm>
          <a:off x="881261" y="1821412"/>
          <a:ext cx="11253981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A projekt kezdete: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881261" y="1821412"/>
        <a:ext cx="11253981" cy="520593"/>
      </dsp:txXfrm>
    </dsp:sp>
    <dsp:sp modelId="{3FC1FB9C-2DB3-4B5B-B7DB-03CEEE087E42}">
      <dsp:nvSpPr>
        <dsp:cNvPr id="0" name=""/>
        <dsp:cNvSpPr/>
      </dsp:nvSpPr>
      <dsp:spPr>
        <a:xfrm>
          <a:off x="555890" y="1756337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71E3DC-40C0-482E-AAEF-84DB64254033}">
      <dsp:nvSpPr>
        <dsp:cNvPr id="0" name=""/>
        <dsp:cNvSpPr/>
      </dsp:nvSpPr>
      <dsp:spPr>
        <a:xfrm>
          <a:off x="766767" y="2602052"/>
          <a:ext cx="11368475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A projekt zárása: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766767" y="2602052"/>
        <a:ext cx="11368475" cy="520593"/>
      </dsp:txXfrm>
    </dsp:sp>
    <dsp:sp modelId="{3C9E85E5-3776-4F18-AF97-4CC26850C188}">
      <dsp:nvSpPr>
        <dsp:cNvPr id="0" name=""/>
        <dsp:cNvSpPr/>
      </dsp:nvSpPr>
      <dsp:spPr>
        <a:xfrm>
          <a:off x="441396" y="2536978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798F8A-DAD7-48F6-8231-B9521BC119B5}">
      <dsp:nvSpPr>
        <dsp:cNvPr id="0" name=""/>
        <dsp:cNvSpPr/>
      </dsp:nvSpPr>
      <dsp:spPr>
        <a:xfrm>
          <a:off x="393725" y="3382693"/>
          <a:ext cx="11741518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A projekt összköltsége: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393725" y="3382693"/>
        <a:ext cx="11741518" cy="520593"/>
      </dsp:txXfrm>
    </dsp:sp>
    <dsp:sp modelId="{06E0F345-EF27-4B73-8F01-B0D1E8C9AD5F}">
      <dsp:nvSpPr>
        <dsp:cNvPr id="0" name=""/>
        <dsp:cNvSpPr/>
      </dsp:nvSpPr>
      <dsp:spPr>
        <a:xfrm>
          <a:off x="68353" y="3317619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B0402-4E59-4059-B9C2-14070E0220B2}">
      <dsp:nvSpPr>
        <dsp:cNvPr id="0" name=""/>
        <dsp:cNvSpPr/>
      </dsp:nvSpPr>
      <dsp:spPr>
        <a:xfrm>
          <a:off x="-4706815" y="-721507"/>
          <a:ext cx="5606433" cy="5606433"/>
        </a:xfrm>
        <a:prstGeom prst="blockArc">
          <a:avLst>
            <a:gd name="adj1" fmla="val 18900000"/>
            <a:gd name="adj2" fmla="val 2700000"/>
            <a:gd name="adj3" fmla="val 385"/>
          </a:avLst>
        </a:pr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E22540-2EAF-4632-94B3-C59B87189C03}">
      <dsp:nvSpPr>
        <dsp:cNvPr id="0" name=""/>
        <dsp:cNvSpPr/>
      </dsp:nvSpPr>
      <dsp:spPr>
        <a:xfrm>
          <a:off x="393725" y="260130"/>
          <a:ext cx="11741518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 Title of </a:t>
          </a:r>
          <a:r>
            <a:rPr lang="hu-HU" sz="2400" b="1" kern="1200" dirty="0" smtClean="0">
              <a:latin typeface="Book Antiqua" panose="02040602050305030304" pitchFamily="18" charset="0"/>
            </a:rPr>
            <a:t>Project: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393725" y="260130"/>
        <a:ext cx="11741518" cy="520593"/>
      </dsp:txXfrm>
    </dsp:sp>
    <dsp:sp modelId="{66A2F9A2-DC1D-4161-98D9-2932F4782439}">
      <dsp:nvSpPr>
        <dsp:cNvPr id="0" name=""/>
        <dsp:cNvSpPr/>
      </dsp:nvSpPr>
      <dsp:spPr>
        <a:xfrm>
          <a:off x="68353" y="195056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68736C-7C98-45D4-983C-C3A636E88A4C}">
      <dsp:nvSpPr>
        <dsp:cNvPr id="0" name=""/>
        <dsp:cNvSpPr/>
      </dsp:nvSpPr>
      <dsp:spPr>
        <a:xfrm>
          <a:off x="766767" y="1040771"/>
          <a:ext cx="11368475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Beneficiary: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766767" y="1040771"/>
        <a:ext cx="11368475" cy="520593"/>
      </dsp:txXfrm>
    </dsp:sp>
    <dsp:sp modelId="{4BDF1A4E-57A5-4B1A-8551-B2177C78F942}">
      <dsp:nvSpPr>
        <dsp:cNvPr id="0" name=""/>
        <dsp:cNvSpPr/>
      </dsp:nvSpPr>
      <dsp:spPr>
        <a:xfrm>
          <a:off x="441396" y="975697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4258AE-9CAF-4E70-9371-9BC997FE302C}">
      <dsp:nvSpPr>
        <dsp:cNvPr id="0" name=""/>
        <dsp:cNvSpPr/>
      </dsp:nvSpPr>
      <dsp:spPr>
        <a:xfrm>
          <a:off x="881261" y="1821412"/>
          <a:ext cx="11253981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Project start:</a:t>
          </a:r>
        </a:p>
      </dsp:txBody>
      <dsp:txXfrm>
        <a:off x="881261" y="1821412"/>
        <a:ext cx="11253981" cy="520593"/>
      </dsp:txXfrm>
    </dsp:sp>
    <dsp:sp modelId="{3FC1FB9C-2DB3-4B5B-B7DB-03CEEE087E42}">
      <dsp:nvSpPr>
        <dsp:cNvPr id="0" name=""/>
        <dsp:cNvSpPr/>
      </dsp:nvSpPr>
      <dsp:spPr>
        <a:xfrm>
          <a:off x="555890" y="1756337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71E3DC-40C0-482E-AAEF-84DB64254033}">
      <dsp:nvSpPr>
        <dsp:cNvPr id="0" name=""/>
        <dsp:cNvSpPr/>
      </dsp:nvSpPr>
      <dsp:spPr>
        <a:xfrm>
          <a:off x="766767" y="2602052"/>
          <a:ext cx="11368475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Project closure: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766767" y="2602052"/>
        <a:ext cx="11368475" cy="520593"/>
      </dsp:txXfrm>
    </dsp:sp>
    <dsp:sp modelId="{3C9E85E5-3776-4F18-AF97-4CC26850C188}">
      <dsp:nvSpPr>
        <dsp:cNvPr id="0" name=""/>
        <dsp:cNvSpPr/>
      </dsp:nvSpPr>
      <dsp:spPr>
        <a:xfrm>
          <a:off x="441396" y="2536978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798F8A-DAD7-48F6-8231-B9521BC119B5}">
      <dsp:nvSpPr>
        <dsp:cNvPr id="0" name=""/>
        <dsp:cNvSpPr/>
      </dsp:nvSpPr>
      <dsp:spPr>
        <a:xfrm>
          <a:off x="393725" y="3382693"/>
          <a:ext cx="11741518" cy="520593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22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Total cost of the project: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393725" y="3382693"/>
        <a:ext cx="11741518" cy="520593"/>
      </dsp:txXfrm>
    </dsp:sp>
    <dsp:sp modelId="{06E0F345-EF27-4B73-8F01-B0D1E8C9AD5F}">
      <dsp:nvSpPr>
        <dsp:cNvPr id="0" name=""/>
        <dsp:cNvSpPr/>
      </dsp:nvSpPr>
      <dsp:spPr>
        <a:xfrm>
          <a:off x="68353" y="3317619"/>
          <a:ext cx="650742" cy="6507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B0402-4E59-4059-B9C2-14070E0220B2}">
      <dsp:nvSpPr>
        <dsp:cNvPr id="0" name=""/>
        <dsp:cNvSpPr/>
      </dsp:nvSpPr>
      <dsp:spPr>
        <a:xfrm>
          <a:off x="-4672020" y="-721507"/>
          <a:ext cx="5606433" cy="5606433"/>
        </a:xfrm>
        <a:prstGeom prst="blockArc">
          <a:avLst>
            <a:gd name="adj1" fmla="val 18900000"/>
            <a:gd name="adj2" fmla="val 2700000"/>
            <a:gd name="adj3" fmla="val 385"/>
          </a:avLst>
        </a:pr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E22540-2EAF-4632-94B3-C59B87189C03}">
      <dsp:nvSpPr>
        <dsp:cNvPr id="0" name=""/>
        <dsp:cNvSpPr/>
      </dsp:nvSpPr>
      <dsp:spPr>
        <a:xfrm>
          <a:off x="787166" y="449488"/>
          <a:ext cx="11308903" cy="1189405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4090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Projekt címe: 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787166" y="449488"/>
        <a:ext cx="11308903" cy="1189405"/>
      </dsp:txXfrm>
    </dsp:sp>
    <dsp:sp modelId="{66A2F9A2-DC1D-4161-98D9-2932F4782439}">
      <dsp:nvSpPr>
        <dsp:cNvPr id="0" name=""/>
        <dsp:cNvSpPr/>
      </dsp:nvSpPr>
      <dsp:spPr>
        <a:xfrm>
          <a:off x="21962" y="446110"/>
          <a:ext cx="1486756" cy="148675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311FFA-EB22-47D3-A808-07AAFBC67143}">
      <dsp:nvSpPr>
        <dsp:cNvPr id="0" name=""/>
        <dsp:cNvSpPr/>
      </dsp:nvSpPr>
      <dsp:spPr>
        <a:xfrm>
          <a:off x="787166" y="2513617"/>
          <a:ext cx="11308903" cy="1189405"/>
        </a:xfrm>
        <a:prstGeom prst="rect">
          <a:avLst/>
        </a:prstGeom>
        <a:solidFill>
          <a:srgbClr val="FFBDBD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4090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 smtClean="0">
              <a:latin typeface="Book Antiqua" panose="02040602050305030304" pitchFamily="18" charset="0"/>
            </a:rPr>
            <a:t>A projekt összköltsége:</a:t>
          </a:r>
          <a:endParaRPr lang="hu-HU" sz="2400" b="1" kern="1200" dirty="0">
            <a:latin typeface="Book Antiqua" panose="02040602050305030304" pitchFamily="18" charset="0"/>
          </a:endParaRPr>
        </a:p>
      </dsp:txBody>
      <dsp:txXfrm>
        <a:off x="787166" y="2513617"/>
        <a:ext cx="11308903" cy="1189405"/>
      </dsp:txXfrm>
    </dsp:sp>
    <dsp:sp modelId="{06E0F345-EF27-4B73-8F01-B0D1E8C9AD5F}">
      <dsp:nvSpPr>
        <dsp:cNvPr id="0" name=""/>
        <dsp:cNvSpPr/>
      </dsp:nvSpPr>
      <dsp:spPr>
        <a:xfrm>
          <a:off x="21962" y="2230551"/>
          <a:ext cx="1486756" cy="148675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31404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71665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16191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36721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11462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14871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08146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5110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86603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79599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46836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E7798-14B0-4989-9E13-363C1E083E65}" type="datetimeFigureOut">
              <a:rPr lang="hu-HU" smtClean="0"/>
              <a:t>2024.04.11.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19A98-9073-4AD3-9407-BAFC9BA27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49185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jp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4.png"/><Relationship Id="rId5" Type="http://schemas.openxmlformats.org/officeDocument/2006/relationships/diagramData" Target="../diagrams/data1.xml"/><Relationship Id="rId10" Type="http://schemas.openxmlformats.org/officeDocument/2006/relationships/image" Target="../media/image3.png"/><Relationship Id="rId4" Type="http://schemas.openxmlformats.org/officeDocument/2006/relationships/hyperlink" Target="http://www.svajcialap.hu/" TargetMode="External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hyperlink" Target="http://www.svajcialap.hu/" TargetMode="Externa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6.pn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2.jp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.xml"/><Relationship Id="rId11" Type="http://schemas.openxmlformats.org/officeDocument/2006/relationships/image" Target="../media/image4.png"/><Relationship Id="rId5" Type="http://schemas.openxmlformats.org/officeDocument/2006/relationships/diagramData" Target="../diagrams/data3.xml"/><Relationship Id="rId10" Type="http://schemas.openxmlformats.org/officeDocument/2006/relationships/image" Target="../media/image3.png"/><Relationship Id="rId4" Type="http://schemas.openxmlformats.org/officeDocument/2006/relationships/hyperlink" Target="http://www.svajcialap.hu/" TargetMode="External"/><Relationship Id="rId9" Type="http://schemas.microsoft.com/office/2007/relationships/diagramDrawing" Target="../diagrams/drawin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://www.svajcialap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033" y="86812"/>
            <a:ext cx="1688630" cy="1726364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66" y="381344"/>
            <a:ext cx="4820875" cy="1332869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182880" y="1326571"/>
            <a:ext cx="12009120" cy="5516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4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r>
              <a:rPr lang="hu-HU" sz="2000" dirty="0" smtClean="0">
                <a:latin typeface="Book Antiqua" panose="02040602050305030304" pitchFamily="18" charset="0"/>
              </a:rPr>
              <a:t>	</a:t>
            </a: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 smtClean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 smtClean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r>
              <a:rPr lang="hu-HU" sz="2000" dirty="0" smtClean="0">
                <a:latin typeface="Book Antiqua" panose="02040602050305030304" pitchFamily="18" charset="0"/>
              </a:rPr>
              <a:t>	Elérhetőség</a:t>
            </a:r>
            <a:r>
              <a:rPr lang="hu-HU" sz="2000" dirty="0">
                <a:latin typeface="Book Antiqua" panose="02040602050305030304" pitchFamily="18" charset="0"/>
              </a:rPr>
              <a:t>: https://svajcialap.hu/</a:t>
            </a:r>
          </a:p>
          <a:p>
            <a:pPr algn="ctr"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A </a:t>
            </a: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projekt a Svájci Alap támogatásával és 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Magyarország Kormányának </a:t>
            </a: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társfinanszírozásával valósult 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meg.</a:t>
            </a:r>
          </a:p>
          <a:p>
            <a:pPr>
              <a:lnSpc>
                <a:spcPct val="150000"/>
              </a:lnSpc>
              <a:tabLst>
                <a:tab pos="4487863" algn="l"/>
              </a:tabLst>
            </a:pP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 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4"/>
              </a:rPr>
              <a:t>www.svajcialap.hu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   @svajcialap </a:t>
            </a:r>
            <a:endParaRPr lang="hu-HU" sz="1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52043043"/>
              </p:ext>
            </p:extLst>
          </p:nvPr>
        </p:nvGraphicFramePr>
        <p:xfrm>
          <a:off x="0" y="1714213"/>
          <a:ext cx="12192000" cy="4163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Kép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990" y="6371339"/>
            <a:ext cx="340151" cy="340151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815" y="6371338"/>
            <a:ext cx="340151" cy="34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12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/>
          <p:cNvSpPr txBox="1"/>
          <p:nvPr/>
        </p:nvSpPr>
        <p:spPr>
          <a:xfrm>
            <a:off x="182880" y="1326571"/>
            <a:ext cx="12009120" cy="5482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4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r>
              <a:rPr lang="hu-HU" sz="2000" dirty="0" smtClean="0">
                <a:latin typeface="Book Antiqua" panose="02040602050305030304" pitchFamily="18" charset="0"/>
              </a:rPr>
              <a:t>	</a:t>
            </a: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 smtClean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 smtClean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r>
              <a:rPr lang="hu-HU" sz="2000" dirty="0" smtClean="0">
                <a:latin typeface="Book Antiqua" panose="02040602050305030304" pitchFamily="18" charset="0"/>
              </a:rPr>
              <a:t>	Elérhetőség</a:t>
            </a:r>
            <a:r>
              <a:rPr lang="hu-HU" sz="2000" dirty="0">
                <a:latin typeface="Book Antiqua" panose="02040602050305030304" pitchFamily="18" charset="0"/>
              </a:rPr>
              <a:t>: https://svajcialap.hu/</a:t>
            </a:r>
          </a:p>
          <a:p>
            <a:pPr algn="ctr"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The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project was supported by the Swiss Contribution with the national co-financing of </a:t>
            </a:r>
            <a:r>
              <a:rPr lang="hu-H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the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Hungarian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Government.</a:t>
            </a:r>
          </a:p>
          <a:p>
            <a:pPr>
              <a:lnSpc>
                <a:spcPct val="150000"/>
              </a:lnSpc>
              <a:tabLst>
                <a:tab pos="4487863" algn="l"/>
              </a:tabLst>
            </a:pP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 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2"/>
              </a:rPr>
              <a:t>www.svajcialap.hu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   @svajcialap </a:t>
            </a:r>
            <a:endParaRPr lang="hu-HU" sz="1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371148463"/>
              </p:ext>
            </p:extLst>
          </p:nvPr>
        </p:nvGraphicFramePr>
        <p:xfrm>
          <a:off x="0" y="1714213"/>
          <a:ext cx="12192000" cy="4163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Kép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990" y="6371339"/>
            <a:ext cx="340151" cy="340151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815" y="6371338"/>
            <a:ext cx="340151" cy="340151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117" y="161437"/>
            <a:ext cx="1927893" cy="1772681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532"/>
            <a:ext cx="7471954" cy="207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056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736" y="184596"/>
            <a:ext cx="1688630" cy="1726364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66" y="381344"/>
            <a:ext cx="4820875" cy="1332869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182880" y="1326571"/>
            <a:ext cx="12009120" cy="5516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4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r>
              <a:rPr lang="hu-HU" sz="2000" dirty="0" smtClean="0">
                <a:latin typeface="Book Antiqua" panose="02040602050305030304" pitchFamily="18" charset="0"/>
              </a:rPr>
              <a:t>	</a:t>
            </a: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 smtClean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 smtClean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r>
              <a:rPr lang="hu-HU" sz="2000" dirty="0" smtClean="0">
                <a:latin typeface="Book Antiqua" panose="02040602050305030304" pitchFamily="18" charset="0"/>
              </a:rPr>
              <a:t>	Elérhetőség</a:t>
            </a:r>
            <a:r>
              <a:rPr lang="hu-HU" sz="2000" dirty="0">
                <a:latin typeface="Book Antiqua" panose="02040602050305030304" pitchFamily="18" charset="0"/>
              </a:rPr>
              <a:t>: https://svajcialap.hu/</a:t>
            </a:r>
          </a:p>
          <a:p>
            <a:pPr algn="ctr">
              <a:lnSpc>
                <a:spcPct val="150000"/>
              </a:lnSpc>
            </a:pPr>
            <a:endParaRPr lang="hu-HU" sz="2000" dirty="0">
              <a:latin typeface="Book Antiqua" panose="0204060205030503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A </a:t>
            </a: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projekt a Svájci Alap támogatásával és 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Magyarország Kormányának </a:t>
            </a: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társfinanszírozásával valósult 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meg.</a:t>
            </a:r>
          </a:p>
          <a:p>
            <a:pPr>
              <a:lnSpc>
                <a:spcPct val="150000"/>
              </a:lnSpc>
              <a:tabLst>
                <a:tab pos="4487863" algn="l"/>
              </a:tabLst>
            </a:pP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 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4"/>
              </a:rPr>
              <a:t>www.svajcialap.hu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   @svajcialap </a:t>
            </a:r>
            <a:endParaRPr lang="hu-HU" sz="1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007830041"/>
              </p:ext>
            </p:extLst>
          </p:nvPr>
        </p:nvGraphicFramePr>
        <p:xfrm>
          <a:off x="0" y="1714213"/>
          <a:ext cx="12096206" cy="4163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Kép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990" y="6371339"/>
            <a:ext cx="340151" cy="340151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815" y="6371338"/>
            <a:ext cx="340151" cy="34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395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773" y="25238"/>
            <a:ext cx="1079619" cy="1103744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9" y="238533"/>
            <a:ext cx="3535662" cy="977535"/>
          </a:xfrm>
          <a:prstGeom prst="rect">
            <a:avLst/>
          </a:prstGeom>
        </p:spPr>
      </p:pic>
      <p:sp>
        <p:nvSpPr>
          <p:cNvPr id="11" name="Szövegdoboz 10"/>
          <p:cNvSpPr txBox="1"/>
          <p:nvPr/>
        </p:nvSpPr>
        <p:spPr>
          <a:xfrm>
            <a:off x="162050" y="1128982"/>
            <a:ext cx="1181385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A projekt a Svájci Alap támogatásával és Magyarország </a:t>
            </a:r>
            <a:endParaRPr lang="hu-HU" sz="19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Kormányának társfinanszírozásával </a:t>
            </a: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valósult meg.</a:t>
            </a:r>
          </a:p>
          <a:p>
            <a:pPr>
              <a:lnSpc>
                <a:spcPct val="150000"/>
              </a:lnSpc>
              <a:tabLst>
                <a:tab pos="4487863" algn="l"/>
              </a:tabLst>
            </a:pPr>
            <a:endParaRPr lang="hu-HU" sz="19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  <a:hlinkClick r:id="rId4"/>
            </a:endParaRPr>
          </a:p>
          <a:p>
            <a:pPr>
              <a:lnSpc>
                <a:spcPct val="150000"/>
              </a:lnSpc>
              <a:tabLst>
                <a:tab pos="4487863" algn="l"/>
              </a:tabLst>
            </a:pP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4"/>
              </a:rPr>
              <a:t>www.svajcialap.hu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hu-H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	</a:t>
            </a:r>
            <a:r>
              <a:rPr lang="hu-HU" sz="19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@svajcialap </a:t>
            </a:r>
            <a:endParaRPr lang="hu-HU" sz="1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endParaRPr lang="hu-HU" dirty="0"/>
          </a:p>
        </p:txBody>
      </p:sp>
      <p:pic>
        <p:nvPicPr>
          <p:cNvPr id="12" name="Kép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561" y="2627390"/>
            <a:ext cx="340151" cy="340151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166" y="2627391"/>
            <a:ext cx="340151" cy="34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912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59</Words>
  <Application>Microsoft Office PowerPoint</Application>
  <PresentationFormat>Szélesvásznú</PresentationFormat>
  <Paragraphs>52</Paragraphs>
  <Slides>4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</vt:i4>
      </vt:variant>
    </vt:vector>
  </HeadingPairs>
  <TitlesOfParts>
    <vt:vector size="9" baseType="lpstr">
      <vt:lpstr>Arial</vt:lpstr>
      <vt:lpstr>Book Antiqua</vt:lpstr>
      <vt:lpstr>Calibri</vt:lpstr>
      <vt:lpstr>Calibri Light</vt:lpstr>
      <vt:lpstr>Office-téma</vt:lpstr>
      <vt:lpstr>PowerPoint bemutató</vt:lpstr>
      <vt:lpstr>PowerPoint bemutató</vt:lpstr>
      <vt:lpstr>PowerPoint bemutató</vt:lpstr>
      <vt:lpstr>PowerPoint bemutató</vt:lpstr>
    </vt:vector>
  </TitlesOfParts>
  <Company>NISZ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Cotiné Bori Donatella</dc:creator>
  <cp:lastModifiedBy>Cotiné Bori Donatella</cp:lastModifiedBy>
  <cp:revision>32</cp:revision>
  <dcterms:created xsi:type="dcterms:W3CDTF">2023-11-20T08:01:17Z</dcterms:created>
  <dcterms:modified xsi:type="dcterms:W3CDTF">2024-04-11T10:30:57Z</dcterms:modified>
</cp:coreProperties>
</file>